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2065-D956-45DA-8F10-75D924F6ED05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AF5E-34A2-4718-A0C9-F9B61B541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698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2065-D956-45DA-8F10-75D924F6ED05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AF5E-34A2-4718-A0C9-F9B61B541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220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2065-D956-45DA-8F10-75D924F6ED05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AF5E-34A2-4718-A0C9-F9B61B541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388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2065-D956-45DA-8F10-75D924F6ED05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AF5E-34A2-4718-A0C9-F9B61B541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517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2065-D956-45DA-8F10-75D924F6ED05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AF5E-34A2-4718-A0C9-F9B61B541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272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2065-D956-45DA-8F10-75D924F6ED05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AF5E-34A2-4718-A0C9-F9B61B541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86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2065-D956-45DA-8F10-75D924F6ED05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AF5E-34A2-4718-A0C9-F9B61B541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22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2065-D956-45DA-8F10-75D924F6ED05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AF5E-34A2-4718-A0C9-F9B61B541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146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2065-D956-45DA-8F10-75D924F6ED05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AF5E-34A2-4718-A0C9-F9B61B541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69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2065-D956-45DA-8F10-75D924F6ED05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AF5E-34A2-4718-A0C9-F9B61B541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821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2065-D956-45DA-8F10-75D924F6ED05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AF5E-34A2-4718-A0C9-F9B61B541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95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02065-D956-45DA-8F10-75D924F6ED05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7AF5E-34A2-4718-A0C9-F9B61B541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330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6727" y="1446662"/>
            <a:ext cx="11491415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Où</a:t>
            </a:r>
            <a:r>
              <a:rPr lang="en-US" sz="4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sz="44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est-ce</a:t>
            </a:r>
            <a:r>
              <a:rPr lang="en-US" sz="4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que je </a:t>
            </a:r>
            <a:r>
              <a:rPr lang="en-US" sz="44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pourrais</a:t>
            </a:r>
            <a:r>
              <a:rPr lang="en-US" sz="4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sz="44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trouver</a:t>
            </a:r>
            <a:r>
              <a:rPr lang="en-US" sz="4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__________ ?</a:t>
            </a:r>
          </a:p>
          <a:p>
            <a:endParaRPr lang="en-US" sz="40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sz="60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en-US" sz="6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Pour </a:t>
            </a:r>
            <a:r>
              <a:rPr lang="en-US" sz="6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acheter</a:t>
            </a:r>
            <a:r>
              <a:rPr lang="en-US" sz="6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___________, </a:t>
            </a:r>
            <a:br>
              <a:rPr lang="en-US" sz="6000" dirty="0" smtClean="0">
                <a:latin typeface="Andalus" panose="02020603050405020304" pitchFamily="18" charset="-78"/>
                <a:cs typeface="Andalus" panose="02020603050405020304" pitchFamily="18" charset="-78"/>
              </a:rPr>
            </a:br>
            <a:r>
              <a:rPr lang="en-US" sz="6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va</a:t>
            </a:r>
            <a:r>
              <a:rPr lang="en-US" sz="6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au / à la _______.</a:t>
            </a:r>
            <a:endParaRPr lang="en-US" sz="60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95330" y="3875963"/>
            <a:ext cx="2879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un kilo de </a:t>
            </a:r>
            <a:r>
              <a:rPr lang="en-US" sz="2800" b="1" i="1" dirty="0" err="1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tomates</a:t>
            </a:r>
            <a:endParaRPr lang="en-US" sz="2800" b="1" i="1" dirty="0">
              <a:solidFill>
                <a:srgbClr val="FF00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56894" y="1637731"/>
            <a:ext cx="2879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un kilo de </a:t>
            </a:r>
            <a:r>
              <a:rPr lang="en-US" sz="2800" b="1" i="1" dirty="0" err="1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tomates</a:t>
            </a:r>
            <a:endParaRPr lang="en-US" sz="2800" b="1" i="1" dirty="0">
              <a:solidFill>
                <a:srgbClr val="FF00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37796" y="4652983"/>
            <a:ext cx="28796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1" dirty="0" err="1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marché</a:t>
            </a:r>
            <a:endParaRPr lang="en-US" sz="4000" b="1" i="1" dirty="0">
              <a:solidFill>
                <a:srgbClr val="FF00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932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Andalus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2016-01-04T11:46:38Z</dcterms:created>
  <dcterms:modified xsi:type="dcterms:W3CDTF">2016-01-04T11:47:18Z</dcterms:modified>
</cp:coreProperties>
</file>